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70" r:id="rId5"/>
    <p:sldId id="271" r:id="rId6"/>
    <p:sldId id="2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C70489-7B77-9276-5AFE-E5B1F1897729}" name="Katie Erofeeva" initials="KE" userId="S::erofeevak@iata.org::9bb4228e-397b-48a3-9610-2a1c04e66ad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BF14"/>
    <a:srgbClr val="1D31FA"/>
    <a:srgbClr val="F04632"/>
    <a:srgbClr val="0377B5"/>
    <a:srgbClr val="11AC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98DE31-7F34-4B47-AF17-6C5A7A75281A}" v="317" dt="2024-07-08T14:41:55.9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821" y="8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F65C8E27-A2F4-9F5D-DF14-32D77D973B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A963008-607E-36B1-A9D7-625E158480C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410AB3-15F7-4832-8451-70278C946CD1}" type="datetimeFigureOut">
              <a:rPr lang="fr-FR" smtClean="0"/>
              <a:t>08/07/2024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BE54AB6-88CF-E674-F74A-FFCEFE7110B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450A62D-C404-6646-2246-6C2574F4804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B569FE-5A67-4F95-BFB7-6032639A3F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4040381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13A39E-74EA-2940-8DFD-CEDED66EE5B9}" type="datetimeFigureOut">
              <a:rPr lang="en-US" smtClean="0"/>
              <a:t>7/8/2024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C01CDD-EED7-6A47-8F70-0F65E6EC44B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937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4A267-1F74-D94C-986F-EC0CAE7445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1BEBE1-185C-9649-8D9B-6FA1304808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AA7A9F-5B7A-AF45-A130-80751079E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E84AD-91E6-3640-8455-81BD6F308BB0}" type="datetimeFigureOut">
              <a:rPr lang="en-US" smtClean="0"/>
              <a:t>7/8/2024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48047D-868D-3C4E-A067-C30CBF44A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F0B97-8E5F-8342-BF1D-EAC9DCD14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F3444-AAEB-B74E-89F6-AB243EB74A9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219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985F9-31B5-2540-B937-EA189AF5D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3CA9B0-BBB7-6441-A559-3E340EF867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47C409-8C8B-6D43-99F1-CFD69ACA4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E84AD-91E6-3640-8455-81BD6F308BB0}" type="datetimeFigureOut">
              <a:rPr lang="en-US" smtClean="0"/>
              <a:t>7/8/2024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27BCF6-BAE8-774D-A156-D3DAFAB60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4C072-1B3F-3A41-9084-C3E7547A9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F3444-AAEB-B74E-89F6-AB243EB74A9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791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FE67F-593F-EC41-8FB9-B4BB77B97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D1F5F7-FC2F-B04F-954D-0E41083870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F5C9DC-B6B9-E744-B57C-6E1CF254D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E84AD-91E6-3640-8455-81BD6F308BB0}" type="datetimeFigureOut">
              <a:rPr lang="en-US" smtClean="0"/>
              <a:t>7/8/2024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A2E35-DC52-AE4F-B2BE-1380251AD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457538-E9F9-4A4C-80C8-1B7591693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F3444-AAEB-B74E-89F6-AB243EB74A9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9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9FE447-058A-B74D-ACD9-4CE8A439F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E84AD-91E6-3640-8455-81BD6F308BB0}" type="datetimeFigureOut">
              <a:rPr lang="en-US" smtClean="0"/>
              <a:t>7/8/2024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3E819E-20ED-D844-9FC9-5E5BBF2C3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34871E-3217-2B40-9D4B-E4008C76F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F3444-AAEB-B74E-89F6-AB243EB74A9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7308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C92B6-598D-AC43-A015-04EE99F60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80D2CA-D26E-6544-A28C-B5D3935D3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5C80F2-4EB1-B84D-8A93-3719CE2B70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45085C-D62B-414B-A689-AF4CBCE09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E84AD-91E6-3640-8455-81BD6F308BB0}" type="datetimeFigureOut">
              <a:rPr lang="en-US" smtClean="0"/>
              <a:t>7/8/2024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F7F2E5-9B87-044B-9073-49B20FEA5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94D1C-5337-1345-8A82-5B44A2D6A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F3444-AAEB-B74E-89F6-AB243EB74A92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378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vents A/V 'Logo'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513381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7B6CA01-B15C-A00E-DDF7-28748174F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D7FA1-641F-4670-A8B8-B46D6A2EEDF1}" type="datetimeFigureOut">
              <a:rPr lang="fr-FR" smtClean="0"/>
              <a:t>08/07/2024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B2E67A0-4B0F-47EF-4822-487F5E9EA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CB2FB5A-C3F8-D7F6-7350-3628C5087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15312-5968-4B70-97B2-9FC7D2025FE0}" type="slidenum">
              <a:rPr lang="fr-FR" smtClean="0"/>
              <a:t>‹N°›</a:t>
            </a:fld>
            <a:endParaRPr lang="fr-FR"/>
          </a:p>
        </p:txBody>
      </p:sp>
      <p:sp>
        <p:nvSpPr>
          <p:cNvPr id="5" name="Picture Placeholder 9">
            <a:extLst>
              <a:ext uri="{FF2B5EF4-FFF2-40B4-BE49-F238E27FC236}">
                <a16:creationId xmlns:a16="http://schemas.microsoft.com/office/drawing/2014/main" id="{1907E4C6-175A-95AA-79BC-721DD81A3F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88685" y="812800"/>
            <a:ext cx="4347143" cy="4352354"/>
          </a:xfrm>
          <a:custGeom>
            <a:avLst/>
            <a:gdLst>
              <a:gd name="connsiteX0" fmla="*/ 3424894 w 6849789"/>
              <a:gd name="connsiteY0" fmla="*/ 0 h 6858000"/>
              <a:gd name="connsiteX1" fmla="*/ 6849789 w 6849789"/>
              <a:gd name="connsiteY1" fmla="*/ 3429000 h 6858000"/>
              <a:gd name="connsiteX2" fmla="*/ 3424894 w 6849789"/>
              <a:gd name="connsiteY2" fmla="*/ 6858000 h 6858000"/>
              <a:gd name="connsiteX3" fmla="*/ 4456 w 6849789"/>
              <a:gd name="connsiteY3" fmla="*/ 3605456 h 6858000"/>
              <a:gd name="connsiteX4" fmla="*/ 0 w 6849789"/>
              <a:gd name="connsiteY4" fmla="*/ 3429041 h 6858000"/>
              <a:gd name="connsiteX5" fmla="*/ 0 w 6849789"/>
              <a:gd name="connsiteY5" fmla="*/ 3428960 h 6858000"/>
              <a:gd name="connsiteX6" fmla="*/ 4456 w 6849789"/>
              <a:gd name="connsiteY6" fmla="*/ 3252544 h 6858000"/>
              <a:gd name="connsiteX7" fmla="*/ 3424894 w 6849789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49789" h="6858000">
                <a:moveTo>
                  <a:pt x="3424894" y="0"/>
                </a:moveTo>
                <a:cubicBezTo>
                  <a:pt x="5316411" y="0"/>
                  <a:pt x="6849789" y="1535216"/>
                  <a:pt x="6849789" y="3429000"/>
                </a:cubicBezTo>
                <a:cubicBezTo>
                  <a:pt x="6849789" y="5322784"/>
                  <a:pt x="5316411" y="6858000"/>
                  <a:pt x="3424894" y="6858000"/>
                </a:cubicBezTo>
                <a:cubicBezTo>
                  <a:pt x="1592487" y="6858000"/>
                  <a:pt x="96185" y="5417236"/>
                  <a:pt x="4456" y="3605456"/>
                </a:cubicBezTo>
                <a:lnTo>
                  <a:pt x="0" y="3429041"/>
                </a:lnTo>
                <a:lnTo>
                  <a:pt x="0" y="3428960"/>
                </a:lnTo>
                <a:lnTo>
                  <a:pt x="4456" y="3252544"/>
                </a:lnTo>
                <a:cubicBezTo>
                  <a:pt x="96185" y="1440764"/>
                  <a:pt x="1592487" y="0"/>
                  <a:pt x="3424894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txBody>
          <a:bodyPr wrap="square" anchor="ctr" anchorCtr="0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31944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35A0B9-3AAB-C54E-9711-C32748F29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18C2A-84AE-0349-8EBF-E96AAA33A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5906F8-31E9-0C45-B971-D604C18EA5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E84AD-91E6-3640-8455-81BD6F308BB0}" type="datetimeFigureOut">
              <a:rPr lang="en-US" smtClean="0"/>
              <a:t>7/8/2024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46DBB-A29C-3946-A68B-63DCA80A08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266EA6-526D-6E40-AC1A-335523FF33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F3444-AAEB-B74E-89F6-AB243EB74A92}" type="slidenum">
              <a:rPr lang="en-US" smtClean="0"/>
              <a:t>‹N°›</a:t>
            </a:fld>
            <a:endParaRPr lang="en-US"/>
          </a:p>
        </p:txBody>
      </p:sp>
      <p:pic>
        <p:nvPicPr>
          <p:cNvPr id="16" name="Image 15" descr="Une image contenant capture d’écran, Graphique, conception&#10;&#10;Description générée automatiquement">
            <a:extLst>
              <a:ext uri="{FF2B5EF4-FFF2-40B4-BE49-F238E27FC236}">
                <a16:creationId xmlns:a16="http://schemas.microsoft.com/office/drawing/2014/main" id="{BB5AE459-A789-6AE2-06D9-1AF71E9BD4F8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738049" y="6014720"/>
            <a:ext cx="2248167" cy="74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31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6" r:id="rId5"/>
    <p:sldLayoutId id="2147483660" r:id="rId6"/>
    <p:sldLayoutId id="2147483661" r:id="rId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vs38.org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graphisme, Graphique&#10;&#10;Description générée automatiquement">
            <a:extLst>
              <a:ext uri="{FF2B5EF4-FFF2-40B4-BE49-F238E27FC236}">
                <a16:creationId xmlns:a16="http://schemas.microsoft.com/office/drawing/2014/main" id="{69B96D58-6CD9-B321-7AC1-21B3F1554CD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29">
            <a:extLst>
              <a:ext uri="{FF2B5EF4-FFF2-40B4-BE49-F238E27FC236}">
                <a16:creationId xmlns:a16="http://schemas.microsoft.com/office/drawing/2014/main" id="{86BBEA38-D4EA-354A-C0A7-F4FF3D9D75D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49101" y="3465513"/>
            <a:ext cx="11223139" cy="1492567"/>
          </a:xfrm>
        </p:spPr>
        <p:txBody>
          <a:bodyPr/>
          <a:lstStyle/>
          <a:p>
            <a:pPr algn="r"/>
            <a:r>
              <a:rPr lang="en-US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ktiv Grotesk Medium" panose="020B0504020202020204" pitchFamily="34" charset="0"/>
              </a:rPr>
              <a:t>Social Media</a:t>
            </a:r>
            <a:br>
              <a:rPr lang="en-US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ktiv Grotesk Medium" panose="020B0504020202020204" pitchFamily="34" charset="0"/>
              </a:rPr>
            </a:br>
            <a:r>
              <a:rPr lang="en-US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ktiv Grotesk Medium" panose="020B0504020202020204" pitchFamily="34" charset="0"/>
              </a:rPr>
              <a:t>POST GENERATOR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2853321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8EDE121D-438E-182E-A512-6A4A4122F98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53" y="3730787"/>
            <a:ext cx="4803284" cy="2707488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C2F15C8-4893-5703-E7FC-E8C0F7FE8EDB}"/>
              </a:ext>
            </a:extLst>
          </p:cNvPr>
          <p:cNvSpPr txBox="1"/>
          <p:nvPr/>
        </p:nvSpPr>
        <p:spPr>
          <a:xfrm>
            <a:off x="381000" y="1384145"/>
            <a:ext cx="11430000" cy="204485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E32F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ktiv Grotesk XBold" panose="020B0804020202020204" pitchFamily="34" charset="-78"/>
              </a:rPr>
              <a:t>Customize your own banner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E32F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ktiv Grotesk" panose="020B0504020202020204" pitchFamily="34" charset="0"/>
              </a:rPr>
              <a:t>to promote your participation at the EVS 38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Aktiv Grotesk XBold" panose="020B0804020202020204" pitchFamily="34" charset="-7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ktiv Grotesk XBold" panose="020B0804020202020204" pitchFamily="34" charset="-78"/>
              </a:rPr>
              <a:t>STEP 1: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ktiv Grotesk" panose="020B05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In the next slide click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ktiv Grotesk" panose="020B0504020202020204" pitchFamily="34" charset="0"/>
              </a:rPr>
              <a:t>in the circle to insert your profile picture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ktiv Grotesk XBold" panose="020B0804020202020204" pitchFamily="34" charset="-78"/>
              </a:rPr>
              <a:t>STEP 2: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ktiv Grotesk" panose="020B0504020202020204" pitchFamily="34" charset="0"/>
              </a:rPr>
              <a:t>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ktiv Grotesk" panose="020B0504020202020204" pitchFamily="34" charset="0"/>
              </a:rPr>
              <a:t>Enter a message of your choice in the box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ktiv Grotesk XBold" panose="020B0804020202020204" pitchFamily="34" charset="-78"/>
              </a:rPr>
              <a:t>STEP 3: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ktiv Grotesk" panose="020B0504020202020204" pitchFamily="34" charset="0"/>
              </a:rPr>
              <a:t>Select all the items on the slide (CTRL+A), click right and hit “Save as picture”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Aktiv Grotesk" panose="020B05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ktiv Grotesk"/>
              </a:rPr>
              <a:t>Your banner is ready to use. 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ktiv Grotesk"/>
              </a:rPr>
              <a:t>Make sure to include the link to the 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ktiv Grotesk"/>
                <a:hlinkClick r:id="rId3"/>
              </a:rPr>
              <a:t>EVS38  website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E32F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Aktiv Grotesk"/>
                <a:hlinkClick r:id="rId3"/>
              </a:rPr>
              <a:t>! </a:t>
            </a: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1E32FA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Aktiv Grotesk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1AC7058-B3A9-4B5B-2A01-07F0A404A047}"/>
              </a:ext>
            </a:extLst>
          </p:cNvPr>
          <p:cNvSpPr txBox="1">
            <a:spLocks/>
          </p:cNvSpPr>
          <p:nvPr/>
        </p:nvSpPr>
        <p:spPr>
          <a:xfrm>
            <a:off x="381000" y="365125"/>
            <a:ext cx="11429324" cy="6093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accent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1E32F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Event Promotion</a:t>
            </a:r>
          </a:p>
        </p:txBody>
      </p:sp>
      <p:pic>
        <p:nvPicPr>
          <p:cNvPr id="8" name="Graphique 7" descr="Utilisateur avec un remplissage uni">
            <a:extLst>
              <a:ext uri="{FF2B5EF4-FFF2-40B4-BE49-F238E27FC236}">
                <a16:creationId xmlns:a16="http://schemas.microsoft.com/office/drawing/2014/main" id="{CA46A2CF-EB97-20E7-AD97-F5E54FEFA08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82079" y="4478174"/>
            <a:ext cx="1193645" cy="119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780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texte, ciel, capture d’écran, eau&#10;&#10;Description générée automatiquement">
            <a:extLst>
              <a:ext uri="{FF2B5EF4-FFF2-40B4-BE49-F238E27FC236}">
                <a16:creationId xmlns:a16="http://schemas.microsoft.com/office/drawing/2014/main" id="{42E1AA9C-8F05-B80B-5E0A-3992D285F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3" y="0"/>
            <a:ext cx="12171653" cy="6858000"/>
          </a:xfrm>
          <a:prstGeom prst="rect">
            <a:avLst/>
          </a:prstGeom>
        </p:spPr>
      </p:pic>
      <p:sp>
        <p:nvSpPr>
          <p:cNvPr id="5" name="Text">
            <a:extLst>
              <a:ext uri="{FF2B5EF4-FFF2-40B4-BE49-F238E27FC236}">
                <a16:creationId xmlns:a16="http://schemas.microsoft.com/office/drawing/2014/main" id="{3805FF7A-3484-1EDE-7EE4-BBE196BA4DB2}"/>
              </a:ext>
            </a:extLst>
          </p:cNvPr>
          <p:cNvSpPr txBox="1"/>
          <p:nvPr/>
        </p:nvSpPr>
        <p:spPr>
          <a:xfrm>
            <a:off x="244404" y="4632289"/>
            <a:ext cx="557178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>
                <a:solidFill>
                  <a:schemeClr val="bg1"/>
                </a:solidFill>
                <a:latin typeface="Aktiv Grotesk" panose="020B0504020202020204"/>
              </a:rPr>
              <a:t>Type your message here </a:t>
            </a:r>
            <a:r>
              <a:rPr lang="fr-FR" sz="2800">
                <a:solidFill>
                  <a:schemeClr val="bg1"/>
                </a:solidFill>
                <a:latin typeface="Aktiv Grotesk" panose="020B0504020202020204"/>
              </a:rPr>
              <a:t>…</a:t>
            </a:r>
            <a:br>
              <a:rPr lang="fr-FR" sz="1800">
                <a:solidFill>
                  <a:schemeClr val="bg1"/>
                </a:solidFill>
                <a:latin typeface="Aktiv Grotesk" panose="020B0504020202020204"/>
              </a:rPr>
            </a:br>
            <a:r>
              <a:rPr lang="fr-FR" sz="1800">
                <a:solidFill>
                  <a:schemeClr val="bg1"/>
                </a:solidFill>
                <a:latin typeface="Aktiv Grotesk" panose="020B0504020202020204"/>
              </a:rPr>
              <a:t>You can add your name, your session or any other wording you wish. Reduce font size as needed.</a:t>
            </a:r>
          </a:p>
        </p:txBody>
      </p:sp>
      <p:sp>
        <p:nvSpPr>
          <p:cNvPr id="14" name="Picture Placeholder">
            <a:extLst>
              <a:ext uri="{FF2B5EF4-FFF2-40B4-BE49-F238E27FC236}">
                <a16:creationId xmlns:a16="http://schemas.microsoft.com/office/drawing/2014/main" id="{31958934-AE6D-7928-8B0B-A0655DE4F51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730581" y="1089399"/>
            <a:ext cx="4673599" cy="4679202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77878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697207662696205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23c8e9b-f2b9-4f65-bd9c-0723dc369d39" xsi:nil="true"/>
    <lcf76f155ced4ddcb4097134ff3c332f xmlns="e4679b5e-3a00-4c28-b989-d67209c6887b">
      <Terms xmlns="http://schemas.microsoft.com/office/infopath/2007/PartnerControls"/>
    </lcf76f155ced4ddcb4097134ff3c332f>
    <SharedWithUsers xmlns="e23c8e9b-f2b9-4f65-bd9c-0723dc369d39">
      <UserInfo>
        <DisplayName>Katie Erofeeva</DisplayName>
        <AccountId>90</AccountId>
        <AccountType/>
      </UserInfo>
      <UserInfo>
        <DisplayName>Kim Wee</DisplayName>
        <AccountId>51</AccountId>
        <AccountType/>
      </UserInfo>
      <UserInfo>
        <DisplayName>Macarena Losada</DisplayName>
        <AccountId>87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3ED65D1BAEC942AAFF263C7A4BD026" ma:contentTypeVersion="17" ma:contentTypeDescription="Crée un document." ma:contentTypeScope="" ma:versionID="4af32d45e9609d4bf72f1a0e236c50e4">
  <xsd:schema xmlns:xsd="http://www.w3.org/2001/XMLSchema" xmlns:xs="http://www.w3.org/2001/XMLSchema" xmlns:p="http://schemas.microsoft.com/office/2006/metadata/properties" xmlns:ns2="e4679b5e-3a00-4c28-b989-d67209c6887b" xmlns:ns3="e23c8e9b-f2b9-4f65-bd9c-0723dc369d39" targetNamespace="http://schemas.microsoft.com/office/2006/metadata/properties" ma:root="true" ma:fieldsID="af51e7c0d676e9731b2da2eedb963708" ns2:_="" ns3:_="">
    <xsd:import namespace="e4679b5e-3a00-4c28-b989-d67209c6887b"/>
    <xsd:import namespace="e23c8e9b-f2b9-4f65-bd9c-0723dc369d3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679b5e-3a00-4c28-b989-d67209c688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7b6852b9-35b0-41a2-be7e-6ca752a0cb3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3c8e9b-f2b9-4f65-bd9c-0723dc369d3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2c980ae-eeb7-4835-b96b-c1d4b71714a1}" ma:internalName="TaxCatchAll" ma:showField="CatchAllData" ma:web="e23c8e9b-f2b9-4f65-bd9c-0723dc369d3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98825FB-E388-4F1F-8116-2A8A65DD839A}">
  <ds:schemaRefs>
    <ds:schemaRef ds:uri="4ffaaae9-dc8c-459f-a92e-1529c78bcbdb"/>
    <ds:schemaRef ds:uri="86e16ca4-215f-4354-b2b5-4fac53992da1"/>
    <ds:schemaRef ds:uri="da655568-1247-43c7-b5ce-0d71de2fb494"/>
    <ds:schemaRef ds:uri="e23c8e9b-f2b9-4f65-bd9c-0723dc369d39"/>
    <ds:schemaRef ds:uri="e4679b5e-3a00-4c28-b989-d67209c6887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D491C7E-6537-49EE-82E8-0F8535E9BB7C}">
  <ds:schemaRefs>
    <ds:schemaRef ds:uri="e23c8e9b-f2b9-4f65-bd9c-0723dc369d39"/>
    <ds:schemaRef ds:uri="e4679b5e-3a00-4c28-b989-d67209c6887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748A618-3DC1-4085-AFA7-457ABC69596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116</Words>
  <Application>Microsoft Office PowerPoint</Application>
  <PresentationFormat>Grand écran</PresentationFormat>
  <Paragraphs>9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0" baseType="lpstr">
      <vt:lpstr>Aktiv Grotesk</vt:lpstr>
      <vt:lpstr>Aptos</vt:lpstr>
      <vt:lpstr>Arial</vt:lpstr>
      <vt:lpstr>Calibri</vt:lpstr>
      <vt:lpstr>Calibri Light</vt:lpstr>
      <vt:lpstr>Roboto</vt:lpstr>
      <vt:lpstr>Office Theme</vt:lpstr>
      <vt:lpstr>Social Media POST GENERATOR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CNS Advocacy Kit</dc:title>
  <dc:creator>DeSantis, Christina</dc:creator>
  <cp:lastModifiedBy>Jacques COJA</cp:lastModifiedBy>
  <cp:revision>1</cp:revision>
  <dcterms:created xsi:type="dcterms:W3CDTF">2021-04-21T15:11:41Z</dcterms:created>
  <dcterms:modified xsi:type="dcterms:W3CDTF">2024-07-08T14:47:03Z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bbab825-a111-45e4-86a1-18cee0005896_Enabled">
    <vt:lpwstr>true</vt:lpwstr>
  </property>
  <property fmtid="{D5CDD505-2E9C-101B-9397-08002B2CF9AE}" pid="3" name="MSIP_Label_2bbab825-a111-45e4-86a1-18cee0005896_SetDate">
    <vt:lpwstr>2021-04-21T15:11:42Z</vt:lpwstr>
  </property>
  <property fmtid="{D5CDD505-2E9C-101B-9397-08002B2CF9AE}" pid="4" name="MSIP_Label_2bbab825-a111-45e4-86a1-18cee0005896_Method">
    <vt:lpwstr>Standard</vt:lpwstr>
  </property>
  <property fmtid="{D5CDD505-2E9C-101B-9397-08002B2CF9AE}" pid="5" name="MSIP_Label_2bbab825-a111-45e4-86a1-18cee0005896_Name">
    <vt:lpwstr>2bbab825-a111-45e4-86a1-18cee0005896</vt:lpwstr>
  </property>
  <property fmtid="{D5CDD505-2E9C-101B-9397-08002B2CF9AE}" pid="6" name="MSIP_Label_2bbab825-a111-45e4-86a1-18cee0005896_SiteId">
    <vt:lpwstr>2567d566-604c-408a-8a60-55d0dc9d9d6b</vt:lpwstr>
  </property>
  <property fmtid="{D5CDD505-2E9C-101B-9397-08002B2CF9AE}" pid="7" name="MSIP_Label_2bbab825-a111-45e4-86a1-18cee0005896_ActionId">
    <vt:lpwstr>bd1f98e2-eeee-4e66-acd1-aec6dc875dae</vt:lpwstr>
  </property>
  <property fmtid="{D5CDD505-2E9C-101B-9397-08002B2CF9AE}" pid="8" name="MSIP_Label_2bbab825-a111-45e4-86a1-18cee0005896_ContentBits">
    <vt:lpwstr>2</vt:lpwstr>
  </property>
  <property fmtid="{D5CDD505-2E9C-101B-9397-08002B2CF9AE}" pid="9" name="ClassificationContentMarkingFooterLocations">
    <vt:lpwstr>Office Theme:8</vt:lpwstr>
  </property>
  <property fmtid="{D5CDD505-2E9C-101B-9397-08002B2CF9AE}" pid="10" name="ClassificationContentMarkingFooterText">
    <vt:lpwstr>Information Classification: General</vt:lpwstr>
  </property>
  <property fmtid="{D5CDD505-2E9C-101B-9397-08002B2CF9AE}" pid="11" name="ContentTypeId">
    <vt:lpwstr>0x0101002D35BE1AB82ED949983D4C3BEFB295AA</vt:lpwstr>
  </property>
  <property fmtid="{D5CDD505-2E9C-101B-9397-08002B2CF9AE}" pid="12" name="MediaServiceImageTags">
    <vt:lpwstr/>
  </property>
  <property fmtid="{D5CDD505-2E9C-101B-9397-08002B2CF9AE}" pid="13" name="Order">
    <vt:lpwstr>299200.000000000</vt:lpwstr>
  </property>
  <property fmtid="{D5CDD505-2E9C-101B-9397-08002B2CF9AE}" pid="14" name="xd_ProgID">
    <vt:lpwstr/>
  </property>
  <property fmtid="{D5CDD505-2E9C-101B-9397-08002B2CF9AE}" pid="15" name="ComplianceAssetId">
    <vt:lpwstr/>
  </property>
  <property fmtid="{D5CDD505-2E9C-101B-9397-08002B2CF9AE}" pid="16" name="TemplateUrl">
    <vt:lpwstr/>
  </property>
  <property fmtid="{D5CDD505-2E9C-101B-9397-08002B2CF9AE}" pid="17" name="_ExtendedDescription">
    <vt:lpwstr/>
  </property>
  <property fmtid="{D5CDD505-2E9C-101B-9397-08002B2CF9AE}" pid="18" name="TriggerFlowInfo">
    <vt:lpwstr/>
  </property>
  <property fmtid="{D5CDD505-2E9C-101B-9397-08002B2CF9AE}" pid="19" name="xd_Signature">
    <vt:lpwstr/>
  </property>
  <property fmtid="{D5CDD505-2E9C-101B-9397-08002B2CF9AE}" pid="20" name="SharedWithUsers">
    <vt:lpwstr>90;#Katie Erofeeva;#51;#Kim Wee;#87;#Macarena Losada</vt:lpwstr>
  </property>
</Properties>
</file>